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Spectral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hzvmTFk8Ux9zV2B5yyzsFlS/0J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Spectral-bold.fntdata"/><Relationship Id="rId25" Type="http://schemas.openxmlformats.org/officeDocument/2006/relationships/font" Target="fonts/Spectral-regular.fntdata"/><Relationship Id="rId28" Type="http://schemas.openxmlformats.org/officeDocument/2006/relationships/font" Target="fonts/Spectral-boldItalic.fntdata"/><Relationship Id="rId27" Type="http://schemas.openxmlformats.org/officeDocument/2006/relationships/font" Target="fonts/Spectra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cf4ab1fe6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0cf4ab1fe6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30cf4ab1fe6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cf4ab1fe6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0cf4ab1fe6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30cf4ab1fe6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cf4ab1fe6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0cf4ab1fe6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30cf4ab1fe6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d71c1ae9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0d71c1ae9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30d71c1ae9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d9f83329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0d9f83329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30d9f83329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d9f83329d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0d9f83329d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30d9f83329d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d9f83329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0d9f83329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30d9f83329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0d9f83329d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0d9f83329d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30d9f83329d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8c0d0a792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08c0d0a792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308c0d0a792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aac4dae7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faac4dae7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2faac4dae7e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dd991e43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0dd991e43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6" name="Google Shape;166;g30dd991e43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8c0d0a792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08c0d0a792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308c0d0a792_0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6c01dda1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06c01dda1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Firebug student discount is all week and not just when we go out as a society </a:t>
            </a:r>
            <a:endParaRPr/>
          </a:p>
        </p:txBody>
      </p:sp>
      <p:sp>
        <p:nvSpPr>
          <p:cNvPr id="187" name="Google Shape;187;g306c01dda1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8c0d0a792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08c0d0a792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Worth noting that encryption is usually used within the programs used for steg</a:t>
            </a:r>
            <a:endParaRPr/>
          </a:p>
        </p:txBody>
      </p:sp>
      <p:sp>
        <p:nvSpPr>
          <p:cNvPr id="193" name="Google Shape;193;g308c0d0a792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e48afe12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0e48afe1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Worth noting that encryption is usually used within the programs used for steg</a:t>
            </a:r>
            <a:endParaRPr/>
          </a:p>
        </p:txBody>
      </p:sp>
      <p:sp>
        <p:nvSpPr>
          <p:cNvPr id="207" name="Google Shape;207;g30e48afe12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e48afe12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0e48afe12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Worth noting that encryption is usually used within the programs used for steg</a:t>
            </a:r>
            <a:endParaRPr/>
          </a:p>
        </p:txBody>
      </p:sp>
      <p:sp>
        <p:nvSpPr>
          <p:cNvPr id="217" name="Google Shape;217;g30e48afe12f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af46131f7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0af46131f7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DO NOT REFERENCE THIS SLIDE [BOTTOM TEXT]</a:t>
            </a:r>
            <a:endParaRPr/>
          </a:p>
        </p:txBody>
      </p:sp>
      <p:sp>
        <p:nvSpPr>
          <p:cNvPr id="229" name="Google Shape;229;g30af46131f7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cf4ab1fe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0cf4ab1fe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30cf4ab1fe6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hyperlink" Target="https://nsspot.herokuapp.com/imagetoaudio/" TargetMode="External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hyperlink" Target="http://www.youtube.com/watch?v=ajf9d-sIdM8" TargetMode="External"/><Relationship Id="rId5" Type="http://schemas.openxmlformats.org/officeDocument/2006/relationships/image" Target="../media/image14.jpg"/><Relationship Id="rId6" Type="http://schemas.openxmlformats.org/officeDocument/2006/relationships/hyperlink" Target="http://www.youtube.com/watch?v=valYAdOYT5A" TargetMode="External"/><Relationship Id="rId7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6.jp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hyperlink" Target="https://tryhackme.com/jr/dmuhackerssteg2h" TargetMode="External"/><Relationship Id="rId8" Type="http://schemas.openxmlformats.org/officeDocument/2006/relationships/hyperlink" Target="https://github.com/dmuhacker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hyperlink" Target="https://citizenlab.ca/2022/09/statement-on-the-fatal-flaws-found-in-a-defunct-cia-covert-communications-system/" TargetMode="External"/><Relationship Id="rId9" Type="http://schemas.openxmlformats.org/officeDocument/2006/relationships/hyperlink" Target="https://www.pantechsolutions.net/wp-content/uploads/2021/09/matlab_code_for_lsb_steganography.jpg" TargetMode="External"/><Relationship Id="rId5" Type="http://schemas.openxmlformats.org/officeDocument/2006/relationships/hyperlink" Target="https://www.reuters.com/investigates/special-report/usa-spies-iran/" TargetMode="External"/><Relationship Id="rId6" Type="http://schemas.openxmlformats.org/officeDocument/2006/relationships/hyperlink" Target="https://medium.com/@AungKyawZall/audio-steganography-39f9fb6d9330" TargetMode="External"/><Relationship Id="rId7" Type="http://schemas.openxmlformats.org/officeDocument/2006/relationships/hyperlink" Target="https://nsspot.herokuapp.com/imagetoaudio/" TargetMode="External"/><Relationship Id="rId8" Type="http://schemas.openxmlformats.org/officeDocument/2006/relationships/hyperlink" Target="https://www.mdpi.com/2076-3417/13/21/1177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cf4ab1fe6_0_3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55" name="Google Shape;255;g30cf4ab1fe6_0_3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56" name="Google Shape;256;g30cf4ab1fe6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0cf4ab1fe6_0_32"/>
          <p:cNvSpPr txBox="1"/>
          <p:nvPr/>
        </p:nvSpPr>
        <p:spPr>
          <a:xfrm>
            <a:off x="1681500" y="847850"/>
            <a:ext cx="8466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steghide to hide messages in images/audio files</a:t>
            </a:r>
            <a:endParaRPr b="1"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8" name="Google Shape;258;g30cf4ab1fe6_0_32"/>
          <p:cNvSpPr txBox="1"/>
          <p:nvPr/>
        </p:nvSpPr>
        <p:spPr>
          <a:xfrm>
            <a:off x="0" y="2110550"/>
            <a:ext cx="121920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extract hidden data, simply: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steghide extract -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sf [suspected steg file]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It’ll then prompt for the password used to encrypt the file (even if none was given) and once entered, will extract whatever was hidden in the file: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59" name="Google Shape;259;g30cf4ab1fe6_0_32"/>
          <p:cNvCxnSpPr/>
          <p:nvPr/>
        </p:nvCxnSpPr>
        <p:spPr>
          <a:xfrm>
            <a:off x="2298425" y="6671975"/>
            <a:ext cx="7919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0" name="Google Shape;260;g30cf4ab1fe6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888" y="5231726"/>
            <a:ext cx="10548221" cy="13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cf4ab1fe6_0_5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67" name="Google Shape;267;g30cf4ab1fe6_0_5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68" name="Google Shape;268;g30cf4ab1fe6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0cf4ab1fe6_0_56"/>
          <p:cNvSpPr txBox="1"/>
          <p:nvPr/>
        </p:nvSpPr>
        <p:spPr>
          <a:xfrm>
            <a:off x="1681500" y="847850"/>
            <a:ext cx="8466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‘Message in message’ steg</a:t>
            </a:r>
            <a:endParaRPr b="1"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0" name="Google Shape;270;g30cf4ab1fe6_0_56"/>
          <p:cNvSpPr txBox="1"/>
          <p:nvPr/>
        </p:nvSpPr>
        <p:spPr>
          <a:xfrm>
            <a:off x="0" y="2110550"/>
            <a:ext cx="121920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it comes to ‘message in message’ steg, tools do exist. Although I can’t find any verifiable and trustworthy tools that would work today.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tool I did find, </a:t>
            </a:r>
            <a:r>
              <a:rPr i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spam mimic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is a web-only tool. Which obviously can’t be fully trusted, you’re sending them your message to decode. But it seems to work.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71" name="Google Shape;271;g30cf4ab1fe6_0_56"/>
          <p:cNvCxnSpPr/>
          <p:nvPr/>
        </p:nvCxnSpPr>
        <p:spPr>
          <a:xfrm>
            <a:off x="2298425" y="6671975"/>
            <a:ext cx="7919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cf4ab1fe6_0_6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78" name="Google Shape;278;g30cf4ab1fe6_0_6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79" name="Google Shape;279;g30cf4ab1fe6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0cf4ab1fe6_0_67"/>
          <p:cNvSpPr txBox="1"/>
          <p:nvPr/>
        </p:nvSpPr>
        <p:spPr>
          <a:xfrm>
            <a:off x="0" y="2110550"/>
            <a:ext cx="121920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‘Testing’ turns into: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81" name="Google Shape;281;g30cf4ab1fe6_0_67"/>
          <p:cNvCxnSpPr/>
          <p:nvPr/>
        </p:nvCxnSpPr>
        <p:spPr>
          <a:xfrm>
            <a:off x="2298425" y="6671975"/>
            <a:ext cx="7919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2" name="Google Shape;282;g30cf4ab1fe6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400" y="228975"/>
            <a:ext cx="5850849" cy="640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30cf4ab1fe6_0_67"/>
          <p:cNvSpPr txBox="1"/>
          <p:nvPr/>
        </p:nvSpPr>
        <p:spPr>
          <a:xfrm>
            <a:off x="9314250" y="3598375"/>
            <a:ext cx="28776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can see where the ‘spam’ part of the name came from…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d71c1ae9f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90" name="Google Shape;290;g30d71c1ae9f_0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91" name="Google Shape;291;g30d71c1ae9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0d71c1ae9f_0_0"/>
          <p:cNvSpPr txBox="1"/>
          <p:nvPr/>
        </p:nvSpPr>
        <p:spPr>
          <a:xfrm>
            <a:off x="1681500" y="847850"/>
            <a:ext cx="8466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Audio Steganography</a:t>
            </a:r>
            <a:endParaRPr b="1"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3" name="Google Shape;293;g30d71c1ae9f_0_0"/>
          <p:cNvSpPr txBox="1"/>
          <p:nvPr/>
        </p:nvSpPr>
        <p:spPr>
          <a:xfrm>
            <a:off x="0" y="2110550"/>
            <a:ext cx="121920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Audio steganography can mean a few things, for example: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Hiding data within the waveforms of sound files. Which can be seen by programs such as audacity.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Hiding messages within the audio.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Hiding data within the metadata (exiftool)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94" name="Google Shape;294;g30d71c1ae9f_0_0"/>
          <p:cNvCxnSpPr/>
          <p:nvPr/>
        </p:nvCxnSpPr>
        <p:spPr>
          <a:xfrm>
            <a:off x="2298425" y="6671975"/>
            <a:ext cx="7919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d9f83329d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301" name="Google Shape;301;g30d9f83329d_0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02" name="Google Shape;302;g30d9f83329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0d9f83329d_0_0"/>
          <p:cNvSpPr txBox="1"/>
          <p:nvPr/>
        </p:nvSpPr>
        <p:spPr>
          <a:xfrm>
            <a:off x="1681500" y="847850"/>
            <a:ext cx="8466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Waveform </a:t>
            </a:r>
            <a:r>
              <a:rPr b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Steganography</a:t>
            </a:r>
            <a:endParaRPr b="1"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4" name="Google Shape;304;g30d9f83329d_0_0"/>
          <p:cNvSpPr txBox="1"/>
          <p:nvPr/>
        </p:nvSpPr>
        <p:spPr>
          <a:xfrm>
            <a:off x="0" y="2110550"/>
            <a:ext cx="121920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can be hidden in the 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spectrograms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of files, using image synth tools. E.g. </a:t>
            </a:r>
            <a:r>
              <a:rPr lang="en-GB" sz="28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https://nsspot.herokuapp.com/imagetoaudio/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05" name="Google Shape;305;g30d9f83329d_0_0"/>
          <p:cNvCxnSpPr/>
          <p:nvPr/>
        </p:nvCxnSpPr>
        <p:spPr>
          <a:xfrm>
            <a:off x="2298425" y="6671975"/>
            <a:ext cx="7919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6" name="Google Shape;306;g30d9f83329d_0_0"/>
          <p:cNvPicPr preferRelativeResize="0"/>
          <p:nvPr/>
        </p:nvPicPr>
        <p:blipFill rotWithShape="1">
          <a:blip r:embed="rId5">
            <a:alphaModFix/>
          </a:blip>
          <a:srcRect b="0" l="0" r="2695" t="0"/>
          <a:stretch/>
        </p:blipFill>
        <p:spPr>
          <a:xfrm>
            <a:off x="313925" y="3510076"/>
            <a:ext cx="11564151" cy="26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d9f83329d_0_1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313" name="Google Shape;313;g30d9f83329d_0_1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14" name="Google Shape;314;g30d9f83329d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30d9f83329d_0_12"/>
          <p:cNvSpPr txBox="1"/>
          <p:nvPr/>
        </p:nvSpPr>
        <p:spPr>
          <a:xfrm>
            <a:off x="1681500" y="847850"/>
            <a:ext cx="8466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Audio </a:t>
            </a:r>
            <a:r>
              <a:rPr b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Steganography</a:t>
            </a:r>
            <a:endParaRPr b="1"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6" name="Google Shape;316;g30d9f83329d_0_12"/>
          <p:cNvSpPr txBox="1"/>
          <p:nvPr/>
        </p:nvSpPr>
        <p:spPr>
          <a:xfrm>
            <a:off x="0" y="2110550"/>
            <a:ext cx="121920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Messages can be hidden inside the audio itself too, think similar to the songs that play ‘demonic messages’ when reversed. (AKA backmasking)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17" name="Google Shape;317;g30d9f83329d_0_12"/>
          <p:cNvCxnSpPr/>
          <p:nvPr/>
        </p:nvCxnSpPr>
        <p:spPr>
          <a:xfrm>
            <a:off x="2298425" y="6671975"/>
            <a:ext cx="7919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he track 665 by Soundgarden Reversed with lyrics. From the album 'Ultramega Ok'." id="318" name="Google Shape;318;g30d9f83329d_0_12" title="Soundgarden: 665 [Reversed]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4500" y="389170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“665“ from the 3/10/17 expanded reissue of Soundgarden’s debut full-length, Ultramega OK&#10;https://megamart.subpop.com/releases/soundgarden/ultramega_ok_expanded_reissue&#10;&#10;Soundgarden http://www.soundgardenworld.com/&#10;Facebook https://www.facebook.com/Soundgarden&#10;Twitter https://twitter.com/soundgarden&#10;Instagram https://instagram.com/soundgarden&#10;&#10;Sub Pop Records http://www.subpop.com&#10;Twitter https://twitter.com/subpop&#10;Facebook https://www.facebook.com/subpoprecords&#10;SoundCloud http://soundcloud.com/subpop&#10;MegaMart https://megamart.subpop.com/&#10;Podcast http://subpop.fm/&#10;&#10;Subscribe To Sub Pop's YouTube Channel &#10;http://www.youtube.com/user/subpoprecords" id="319" name="Google Shape;319;g30d9f83329d_0_12" title="Soundgarden - 66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9500" y="3891700"/>
            <a:ext cx="3048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0d9f83329d_0_12"/>
          <p:cNvSpPr txBox="1"/>
          <p:nvPr/>
        </p:nvSpPr>
        <p:spPr>
          <a:xfrm>
            <a:off x="4221725" y="5664375"/>
            <a:ext cx="4073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fw it ever so slightly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d9f83329d_0_2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327" name="Google Shape;327;g30d9f83329d_0_2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28" name="Google Shape;328;g30d9f83329d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0d9f83329d_0_29"/>
          <p:cNvSpPr txBox="1"/>
          <p:nvPr/>
        </p:nvSpPr>
        <p:spPr>
          <a:xfrm>
            <a:off x="1681500" y="847850"/>
            <a:ext cx="8466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Metadata </a:t>
            </a:r>
            <a:r>
              <a:rPr b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Steganography</a:t>
            </a:r>
            <a:endParaRPr b="1"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0" name="Google Shape;330;g30d9f83329d_0_29"/>
          <p:cNvSpPr txBox="1"/>
          <p:nvPr/>
        </p:nvSpPr>
        <p:spPr>
          <a:xfrm>
            <a:off x="0" y="2110550"/>
            <a:ext cx="54099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tool called ‘exiftool’ can be used to both add metadata, and retrieve metadata from. Key points: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Lots of file types 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supported (video, audio, image, document) but not all.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Easy to add data to files.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Easy to use to retrieve data.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31" name="Google Shape;331;g30d9f83329d_0_29"/>
          <p:cNvCxnSpPr/>
          <p:nvPr/>
        </p:nvCxnSpPr>
        <p:spPr>
          <a:xfrm>
            <a:off x="2298425" y="6671975"/>
            <a:ext cx="7919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2" name="Google Shape;332;g30d9f83329d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925" y="2110550"/>
            <a:ext cx="6782075" cy="4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d9f83329d_0_4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339" name="Google Shape;339;g30d9f83329d_0_4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40" name="Google Shape;340;g30d9f83329d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30d9f83329d_0_43"/>
          <p:cNvSpPr txBox="1"/>
          <p:nvPr/>
        </p:nvSpPr>
        <p:spPr>
          <a:xfrm>
            <a:off x="1681500" y="847850"/>
            <a:ext cx="8466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Steganography examples:</a:t>
            </a:r>
            <a:endParaRPr b="1"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42" name="Google Shape;342;g30d9f83329d_0_43"/>
          <p:cNvCxnSpPr/>
          <p:nvPr/>
        </p:nvCxnSpPr>
        <p:spPr>
          <a:xfrm>
            <a:off x="2298425" y="6671975"/>
            <a:ext cx="7919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3" name="Google Shape;343;g30d9f83329d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425" y="1713073"/>
            <a:ext cx="5813725" cy="435632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0d9f83329d_0_43"/>
          <p:cNvSpPr txBox="1"/>
          <p:nvPr/>
        </p:nvSpPr>
        <p:spPr>
          <a:xfrm>
            <a:off x="0" y="2110550"/>
            <a:ext cx="54099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is (was) a website used for agents to communicate with the CIA, in a ‘covert’ way.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Apparently led to the death of 2 dozen sources for the CIA, because the website was insecure. (and not a great cover)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5" name="Google Shape;345;g30d9f83329d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5600" y="5495913"/>
            <a:ext cx="929640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0d9f83329d_0_43"/>
          <p:cNvSpPr/>
          <p:nvPr/>
        </p:nvSpPr>
        <p:spPr>
          <a:xfrm>
            <a:off x="11007225" y="6605500"/>
            <a:ext cx="1090500" cy="1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308c0d0a792_0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08c0d0a792_0_352"/>
          <p:cNvSpPr txBox="1"/>
          <p:nvPr/>
        </p:nvSpPr>
        <p:spPr>
          <a:xfrm>
            <a:off x="4660925" y="8106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Your turn!</a:t>
            </a:r>
            <a:endParaRPr b="0" i="0" sz="4800" u="none" cap="none" strike="noStrik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54" name="Google Shape;354;g308c0d0a792_0_3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3878" y="2543024"/>
            <a:ext cx="3830638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308c0d0a792_0_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2862" y="2198133"/>
            <a:ext cx="1423586" cy="136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308c0d0a792_0_3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204" y="3679142"/>
            <a:ext cx="2788900" cy="112177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308c0d0a792_0_352"/>
          <p:cNvSpPr txBox="1"/>
          <p:nvPr/>
        </p:nvSpPr>
        <p:spPr>
          <a:xfrm>
            <a:off x="5483525" y="4686150"/>
            <a:ext cx="7173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u="sng">
                <a:solidFill>
                  <a:schemeClr val="hlink"/>
                </a:solidFill>
                <a:hlinkClick r:id="rId7"/>
              </a:rPr>
              <a:t>tryhackme.com/jr/dmuhackerssteg2h</a:t>
            </a:r>
            <a:endParaRPr sz="3300"/>
          </a:p>
        </p:txBody>
      </p:sp>
      <p:sp>
        <p:nvSpPr>
          <p:cNvPr id="358" name="Google Shape;358;g308c0d0a792_0_352"/>
          <p:cNvSpPr txBox="1"/>
          <p:nvPr/>
        </p:nvSpPr>
        <p:spPr>
          <a:xfrm>
            <a:off x="132000" y="4816950"/>
            <a:ext cx="4404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u="sng">
                <a:solidFill>
                  <a:schemeClr val="hlink"/>
                </a:solidFill>
                <a:hlinkClick r:id="rId8"/>
              </a:rPr>
              <a:t>github.com/dmuhackers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aac4dae7e_1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365" name="Google Shape;365;g2faac4dae7e_1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66" name="Google Shape;366;g2faac4dae7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faac4dae7e_1_0"/>
          <p:cNvSpPr txBox="1"/>
          <p:nvPr/>
        </p:nvSpPr>
        <p:spPr>
          <a:xfrm>
            <a:off x="1681500" y="847850"/>
            <a:ext cx="8466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Resources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8" name="Google Shape;368;g2faac4dae7e_1_0"/>
          <p:cNvSpPr txBox="1"/>
          <p:nvPr/>
        </p:nvSpPr>
        <p:spPr>
          <a:xfrm>
            <a:off x="1681500" y="1583925"/>
            <a:ext cx="89865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GB" sz="2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https://citizenlab.ca/2022/09/statement-on-the-fatal-flaws-found-in-a-defunct-cia-covert-communications-system/</a:t>
            </a:r>
            <a:r>
              <a:rPr lang="en-GB" sz="2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citizen lab report on CIA websites used to communicate with agents</a:t>
            </a:r>
            <a:endParaRPr sz="2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GB" sz="2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https://www.reuters.com/investigates/special-report/usa-spies-iran/</a:t>
            </a:r>
            <a:r>
              <a:rPr lang="en-GB" sz="2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reuters report on the same thing</a:t>
            </a:r>
            <a:endParaRPr sz="2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GB" sz="2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https://medium.com/@AungKyawZall/audio-steganography-39f9fb6d9330</a:t>
            </a:r>
            <a:endParaRPr sz="2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GB" sz="2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https://nsspot.herokuapp.com/imagetoaudio/</a:t>
            </a:r>
            <a:r>
              <a:rPr lang="en-GB" sz="2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-&gt; where i </a:t>
            </a:r>
            <a:r>
              <a:rPr lang="en-GB" sz="2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found</a:t>
            </a:r>
            <a:r>
              <a:rPr lang="en-GB" sz="2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image to audio tool</a:t>
            </a:r>
            <a:endParaRPr sz="2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GB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https://www.mdpi.com/2076-3417/13/21/11771</a:t>
            </a:r>
            <a:r>
              <a:rPr lang="en-GB">
                <a:solidFill>
                  <a:schemeClr val="lt1"/>
                </a:solidFill>
              </a:rPr>
              <a:t> -&gt; LSB STEG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GB" sz="2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https://www.pantechsolutions.net/wp-content/uploads/2021/09/matlab_code_for_lsb_steganography.jpg</a:t>
            </a:r>
            <a:r>
              <a:rPr lang="en-GB" sz="2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LSB graphic</a:t>
            </a:r>
            <a:endParaRPr sz="2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30dd991e43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0dd991e439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-GB" sz="4800" u="none" cap="none" strike="noStrike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Announcements</a:t>
            </a:r>
            <a:endParaRPr i="0" sz="48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0" name="Google Shape;170;g30dd991e439_0_0"/>
          <p:cNvSpPr txBox="1"/>
          <p:nvPr/>
        </p:nvSpPr>
        <p:spPr>
          <a:xfrm>
            <a:off x="1719525" y="1870600"/>
            <a:ext cx="91188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ectral"/>
              <a:buChar char="●"/>
            </a:pPr>
            <a:r>
              <a:rPr lang="en-GB" sz="3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Memberships (this is the last free session)</a:t>
            </a:r>
            <a:endParaRPr sz="32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ectral"/>
              <a:buChar char="●"/>
            </a:pPr>
            <a:r>
              <a:rPr lang="en-GB" sz="3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CTF Club</a:t>
            </a:r>
            <a:endParaRPr sz="32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ectral"/>
              <a:buChar char="●"/>
            </a:pPr>
            <a:r>
              <a:rPr lang="en-GB" sz="3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Hack The Box University CTF Competition</a:t>
            </a:r>
            <a:endParaRPr sz="32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ectral"/>
              <a:buChar char="○"/>
            </a:pPr>
            <a:r>
              <a:rPr lang="en-GB" sz="25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If you would like to take part let a committee member know and we shall add you to the channel for the event</a:t>
            </a:r>
            <a:endParaRPr sz="25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ectral"/>
              <a:buChar char="○"/>
            </a:pPr>
            <a:r>
              <a:rPr lang="en-GB" sz="25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Takes place 13th 1300 - 15th 2200 Dec</a:t>
            </a:r>
            <a:endParaRPr sz="25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ectral"/>
              <a:buChar char="●"/>
            </a:pPr>
            <a:r>
              <a:rPr lang="en-GB" sz="3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Christmas Meal </a:t>
            </a:r>
            <a:r>
              <a:rPr lang="en-GB" sz="25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(28th Nov deadline for ticket purchase)</a:t>
            </a:r>
            <a:endParaRPr sz="25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8c0d0a792_0_30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pic>
        <p:nvPicPr>
          <p:cNvPr id="177" name="Google Shape;177;g308c0d0a792_0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08c0d0a792_0_30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9" name="Google Shape;179;g308c0d0a792_0_301"/>
          <p:cNvSpPr txBox="1"/>
          <p:nvPr/>
        </p:nvSpPr>
        <p:spPr>
          <a:xfrm>
            <a:off x="3417525" y="1068625"/>
            <a:ext cx="53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Ideally Don’t do Illegal Shit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308c0d0a792_0_301"/>
          <p:cNvPicPr preferRelativeResize="0"/>
          <p:nvPr/>
        </p:nvPicPr>
        <p:blipFill rotWithShape="1">
          <a:blip r:embed="rId4">
            <a:alphaModFix/>
          </a:blip>
          <a:srcRect b="0" l="12814" r="24057" t="0"/>
          <a:stretch/>
        </p:blipFill>
        <p:spPr>
          <a:xfrm>
            <a:off x="2043550" y="2417350"/>
            <a:ext cx="2390400" cy="28404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81" name="Google Shape;181;g308c0d0a792_0_3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1401" y="2552950"/>
            <a:ext cx="2569200" cy="2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08c0d0a792_0_301"/>
          <p:cNvPicPr preferRelativeResize="0"/>
          <p:nvPr/>
        </p:nvPicPr>
        <p:blipFill rotWithShape="1">
          <a:blip r:embed="rId6">
            <a:alphaModFix/>
          </a:blip>
          <a:srcRect b="0" l="14408" r="14394" t="0"/>
          <a:stretch/>
        </p:blipFill>
        <p:spPr>
          <a:xfrm>
            <a:off x="7758038" y="2441038"/>
            <a:ext cx="2980500" cy="27930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83" name="Google Shape;183;g308c0d0a792_0_301"/>
          <p:cNvSpPr txBox="1"/>
          <p:nvPr/>
        </p:nvSpPr>
        <p:spPr>
          <a:xfrm>
            <a:off x="3684700" y="1479275"/>
            <a:ext cx="53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19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(Not that you explicitly can with steg)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306c01dda1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8c0d0a792_3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196" name="Google Shape;196;g308c0d0a792_3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97" name="Google Shape;197;g308c0d0a792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08c0d0a792_3_0"/>
          <p:cNvSpPr txBox="1"/>
          <p:nvPr/>
        </p:nvSpPr>
        <p:spPr>
          <a:xfrm>
            <a:off x="1681500" y="847850"/>
            <a:ext cx="8466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Simple Breakdown:	(what is steganography)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g308c0d0a792_3_0"/>
          <p:cNvSpPr txBox="1"/>
          <p:nvPr/>
        </p:nvSpPr>
        <p:spPr>
          <a:xfrm>
            <a:off x="1602750" y="1612625"/>
            <a:ext cx="89865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Steganography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is, simply put: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Hiding of one thing inside something else.</a:t>
            </a:r>
            <a:endParaRPr b="1" sz="2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308c0d0a792_3_0"/>
          <p:cNvSpPr txBox="1"/>
          <p:nvPr/>
        </p:nvSpPr>
        <p:spPr>
          <a:xfrm>
            <a:off x="1681500" y="2658575"/>
            <a:ext cx="4820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example, you can hide: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-GB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Messages in images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-GB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Images in messages 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-GB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Basically anything when it comes to </a:t>
            </a:r>
            <a:r>
              <a:rPr b="1" i="1" lang="en-GB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</a:t>
            </a:r>
            <a:r>
              <a:rPr lang="en-GB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steganography. 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-GB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Often used to obscure the fact a message is even being sent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308c0d0a792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550" y="3281800"/>
            <a:ext cx="4642650" cy="30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08c0d0a792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750" y="6364950"/>
            <a:ext cx="6608251" cy="4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08c0d0a792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3743" y="965225"/>
            <a:ext cx="306759" cy="4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e48afe12f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10" name="Google Shape;210;g30e48afe12f_0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11" name="Google Shape;211;g30e48afe12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0e48afe12f_0_0"/>
          <p:cNvSpPr txBox="1"/>
          <p:nvPr/>
        </p:nvSpPr>
        <p:spPr>
          <a:xfrm>
            <a:off x="2860650" y="776125"/>
            <a:ext cx="6470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LIKE DIGITAL INVISIBLE INK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3" name="Google Shape;213;g30e48afe12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200" y="1368625"/>
            <a:ext cx="9038776" cy="54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e48afe12f_0_1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20" name="Google Shape;220;g30e48afe12f_0_1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21" name="Google Shape;221;g30e48afe12f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0e48afe12f_0_14"/>
          <p:cNvSpPr txBox="1"/>
          <p:nvPr/>
        </p:nvSpPr>
        <p:spPr>
          <a:xfrm>
            <a:off x="2860650" y="776125"/>
            <a:ext cx="68841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 example of </a:t>
            </a:r>
            <a:r>
              <a:rPr b="1" i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it works: (in images)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" name="Google Shape;223;g30e48afe12f_0_14"/>
          <p:cNvSpPr txBox="1"/>
          <p:nvPr/>
        </p:nvSpPr>
        <p:spPr>
          <a:xfrm>
            <a:off x="9192000" y="6269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30e48afe12f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400" y="1618050"/>
            <a:ext cx="6986600" cy="52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0e48afe12f_0_14"/>
          <p:cNvSpPr txBox="1"/>
          <p:nvPr/>
        </p:nvSpPr>
        <p:spPr>
          <a:xfrm>
            <a:off x="-71725" y="1618050"/>
            <a:ext cx="5277000" cy="5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have a ‘cover’ image, 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which is made up of pixels.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Each pixel has a LSB/‘least significant bit’ (whereby altering it will not really change the perceivable colour value)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store values that make up our data within the LSB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Then to read the data, we obviously just read the LSBs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af46131f7_0_1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32" name="Google Shape;232;g30af46131f7_0_1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33" name="Google Shape;233;g30af46131f7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0af46131f7_0_10"/>
          <p:cNvSpPr txBox="1"/>
          <p:nvPr/>
        </p:nvSpPr>
        <p:spPr>
          <a:xfrm>
            <a:off x="3798450" y="597475"/>
            <a:ext cx="464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It was written in parkour</a:t>
            </a:r>
            <a:endParaRPr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5" name="Google Shape;235;g30af46131f7_0_10"/>
          <p:cNvSpPr txBox="1"/>
          <p:nvPr/>
        </p:nvSpPr>
        <p:spPr>
          <a:xfrm>
            <a:off x="3798450" y="6055425"/>
            <a:ext cx="464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BOTTOM TEXT</a:t>
            </a:r>
            <a:endParaRPr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6" name="Google Shape;236;g30af46131f7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813" y="1400175"/>
            <a:ext cx="376237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cf4ab1fe6_0_1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43" name="Google Shape;243;g30cf4ab1fe6_0_1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44" name="Google Shape;244;g30cf4ab1fe6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0cf4ab1fe6_0_12"/>
          <p:cNvSpPr txBox="1"/>
          <p:nvPr/>
        </p:nvSpPr>
        <p:spPr>
          <a:xfrm>
            <a:off x="1681500" y="847850"/>
            <a:ext cx="8466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steghide to hide messages in images/audio files</a:t>
            </a:r>
            <a:endParaRPr b="1"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6" name="Google Shape;246;g30cf4ab1fe6_0_12"/>
          <p:cNvSpPr txBox="1"/>
          <p:nvPr/>
        </p:nvSpPr>
        <p:spPr>
          <a:xfrm>
            <a:off x="0" y="2110550"/>
            <a:ext cx="121920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embed a file in any sort of file: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steghide embed -cf [file to hide stuff in, ‘cover file’] -ef [file to hide, ‘embed file’]</a:t>
            </a:r>
            <a:endParaRPr sz="24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-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Supported file types include: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-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JPEG, BMP, WAV and AU files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-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‘cover file’ isn’t big enough, steghide won’t work. It needs free space to work.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7" name="Google Shape;247;g30cf4ab1fe6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75" y="5233381"/>
            <a:ext cx="10874550" cy="151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g30cf4ab1fe6_0_12"/>
          <p:cNvCxnSpPr/>
          <p:nvPr/>
        </p:nvCxnSpPr>
        <p:spPr>
          <a:xfrm>
            <a:off x="2298425" y="6671975"/>
            <a:ext cx="7919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2018-05-13T11:45:40Z</dcterms:created>
</cp:coreProperties>
</file>